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embeddedFontLs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870B18F-ED41-4B0D-AA60-85F3E8BF6298}">
  <a:tblStyle styleId="{9870B18F-ED41-4B0D-AA60-85F3E8BF6298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FF3F9"/>
          </a:solidFill>
        </a:fill>
      </a:tcStyle>
    </a:wholeTbl>
    <a:band1H>
      <a:tcStyle>
        <a:tcBdr/>
        <a:fill>
          <a:solidFill>
            <a:srgbClr val="DBE5F1"/>
          </a:solidFill>
        </a:fill>
      </a:tcStyle>
    </a:band1H>
    <a:band1V>
      <a:tcStyle>
        <a:tcBdr/>
        <a:fill>
          <a:solidFill>
            <a:srgbClr val="DBE5F1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1373745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4000" b="1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Shape 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Shape 81"/>
          <p:cNvSpPr txBox="1">
            <a:spLocks noGrp="1"/>
          </p:cNvSpPr>
          <p:nvPr>
            <p:ph type="ctrTitle"/>
          </p:nvPr>
        </p:nvSpPr>
        <p:spPr>
          <a:xfrm>
            <a:off x="685800" y="1219200"/>
            <a:ext cx="7772400" cy="281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33CC"/>
              </a:buClr>
              <a:buSzPct val="25000"/>
              <a:buFont typeface="Arial"/>
              <a:buNone/>
            </a:pPr>
            <a:r>
              <a:rPr lang="en-US" sz="7200" b="1" i="0" u="none" strike="noStrike" cap="none" baseline="0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Soil: One of Our Natural Resources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subTitle" idx="1"/>
          </p:nvPr>
        </p:nvSpPr>
        <p:spPr>
          <a:xfrm>
            <a:off x="1295400" y="4953000"/>
            <a:ext cx="6400799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33CC"/>
              </a:buClr>
              <a:buSzPct val="25000"/>
              <a:buFont typeface="Arial"/>
              <a:buNone/>
            </a:pPr>
            <a:r>
              <a:rPr lang="en-US" sz="3200" b="1" i="0" u="none" strike="noStrike" cap="none" baseline="0">
                <a:solidFill>
                  <a:srgbClr val="FF33CC"/>
                </a:solidFill>
                <a:latin typeface="Calibri"/>
                <a:ea typeface="Calibri"/>
                <a:cs typeface="Calibri"/>
                <a:sym typeface="Calibri"/>
              </a:rPr>
              <a:t>Charity I. Mulig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Shape 1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Slope	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Inclination influences the amount of erosion and water retention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Orientation influences the amount of sunlight</a:t>
            </a:r>
          </a:p>
          <a:p>
            <a:pPr marL="342900" marR="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“The optimum terrain for soil development is a flat-to-undulating upland surface.”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0" y="0"/>
            <a:ext cx="3962399" cy="144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Soil Profile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0" y="1600200"/>
            <a:ext cx="35813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Soil horizons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are zones or layers of soil. 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3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soil profile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a vertical section through all the soil horizons.</a:t>
            </a: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0" y="0"/>
            <a:ext cx="54863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Soil Types</a:t>
            </a:r>
          </a:p>
        </p:txBody>
      </p:sp>
      <p:graphicFrame>
        <p:nvGraphicFramePr>
          <p:cNvPr id="158" name="Shape 158"/>
          <p:cNvGraphicFramePr/>
          <p:nvPr/>
        </p:nvGraphicFramePr>
        <p:xfrm>
          <a:off x="457200" y="1143000"/>
          <a:ext cx="8229600" cy="5364500"/>
        </p:xfrm>
        <a:graphic>
          <a:graphicData uri="http://schemas.openxmlformats.org/drawingml/2006/table">
            <a:tbl>
              <a:tblPr firstRow="1" bandRow="1">
                <a:noFill/>
                <a:tableStyleId>{9870B18F-ED41-4B0D-AA60-85F3E8BF6298}</a:tableStyleId>
              </a:tblPr>
              <a:tblGrid>
                <a:gridCol w="2743200"/>
                <a:gridCol w="2743200"/>
                <a:gridCol w="2743200"/>
              </a:tblGrid>
              <a:tr h="5359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 b="1" u="none" strike="noStrike" cap="none" baseline="0">
                          <a:solidFill>
                            <a:srgbClr val="FFFF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Pedalfer  (pedon + Al + Fe)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 b="1" u="none" strike="noStrike" cap="none" baseline="0">
                          <a:solidFill>
                            <a:srgbClr val="FFFF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Pedocal (pedon + calcite)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 b="1" u="none" strike="noStrike" cap="none" baseline="0">
                          <a:solidFill>
                            <a:srgbClr val="FFFF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Laterite</a:t>
                      </a:r>
                    </a:p>
                  </a:txBody>
                  <a:tcPr marL="91450" marR="91450" marT="45725" marB="45725"/>
                </a:tc>
              </a:tr>
              <a:tr h="4493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rgbClr val="FF0000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000" u="none" strike="noStrike" cap="none" baseline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Accumulation of iron oxides and aluminum-rich clays in the B horizon 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000" u="none" strike="noStrike" cap="none" baseline="0">
                          <a:latin typeface="Arial"/>
                          <a:ea typeface="Arial"/>
                          <a:cs typeface="Arial"/>
                          <a:sym typeface="Arial"/>
                        </a:rPr>
                        <a:t>Found in midlatitude areas where there is abundant percipitation.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rgbClr val="FF0000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000" u="none" strike="noStrike" cap="none" baseline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Soil is brown to reddish brown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000" u="none" strike="noStrike" cap="none" baseline="0">
                          <a:latin typeface="Arial"/>
                          <a:ea typeface="Arial"/>
                          <a:cs typeface="Arial"/>
                          <a:sym typeface="Arial"/>
                        </a:rPr>
                        <a:t>Best developed under forest vegetation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000" u="none" strike="noStrike" cap="none" baseline="0">
                          <a:latin typeface="Arial"/>
                          <a:ea typeface="Arial"/>
                          <a:cs typeface="Arial"/>
                          <a:sym typeface="Arial"/>
                        </a:rPr>
                        <a:t>Accumulates calcium carbonate 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rgbClr val="FF0000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000" u="none" strike="noStrike" cap="none" baseline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Associated with drier grasslands and brush vegetation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000" u="none" strike="noStrike" cap="none" baseline="0">
                          <a:latin typeface="Arial"/>
                          <a:ea typeface="Arial"/>
                          <a:cs typeface="Arial"/>
                          <a:sym typeface="Arial"/>
                        </a:rPr>
                        <a:t>Forms caliche (a calcium-enriched soil)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 sz="2000" u="none" strike="noStrike" cap="none" baseline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rgbClr val="FF0000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000" u="none" strike="noStrike" cap="none" baseline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Forms in hot, wet tropical climates where chemical weathering is intense as well as leaching of soluble minerals such as silica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000" u="none" strike="noStrike" cap="none" baseline="0">
                          <a:latin typeface="Arial"/>
                          <a:ea typeface="Arial"/>
                          <a:cs typeface="Arial"/>
                          <a:sym typeface="Arial"/>
                        </a:rPr>
                        <a:t>Removal of silica results to increase concentration of iron and aluminum oxides giving the soil its orange to red color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rgbClr val="FF0000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000" u="none" strike="noStrike" cap="none" baseline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Poor for growing crops</a:t>
                      </a:r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7" y="0"/>
            <a:ext cx="907276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538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Soil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portion of regolith that can support plant growth.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Inorganic/mineral matter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Humos/organic matter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Air and water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dynamic interface which responds to changes in the different parts of the earth system</a:t>
            </a:r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28600" y="0"/>
            <a:ext cx="92202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Soil Texture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228600" y="1600200"/>
            <a:ext cx="80771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refers to the proportions of different particle sizes. </a:t>
            </a:r>
          </a:p>
          <a:p>
            <a:pPr marL="342900" marR="0" lvl="0" indent="-342900" algn="l" rtl="0">
              <a:spcBef>
                <a:spcPts val="720"/>
              </a:spcBef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Influences the ease of soil’s cultivation as well as the susceptibility of soil’s erosion; also affects the porosity and permeability of the soil</a:t>
            </a: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Shape 1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Soil Structure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228600" y="1600200"/>
            <a:ext cx="80771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Describes the way soil forms clumps or peds (platy, prismatic, blocky or spheroidal)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Influences the ease of soil’s cultivation as well as the susceptibility of soil’s erosion; also affects the porosity and permeability of the soil.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1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381000" y="1676400"/>
            <a:ext cx="8229600" cy="2316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33CC"/>
              </a:buClr>
              <a:buSzPct val="25000"/>
              <a:buFont typeface="Arial"/>
              <a:buNone/>
            </a:pPr>
            <a:r>
              <a:rPr lang="en-US" sz="7200" b="1" i="0" u="none" strike="noStrike" cap="none" baseline="0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Controls of Soil Formation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Parent Material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Affects the rate of weathering and fertility of the soil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Residual soil 		the parent material is the 				underlying bedrock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Transported soil 	soils develop from 						unconsolidated sediments; 				generally form faster than 				residual soil</a:t>
            </a:r>
          </a:p>
        </p:txBody>
      </p:sp>
      <p:pic>
        <p:nvPicPr>
          <p:cNvPr id="116" name="Shape 1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Shape 1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“the longer the soil has been forming, the thicker it becomes and the less it resembles the parent material”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time		climate has more effect on 				soil characteristics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Short time		parent material has more 				effect on the soil 						characteristics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Climate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most influential control of soil formation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Influence the type of plant and animal life in the region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Temperature and Precipitation have the greatest effect on soil formation.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Precipitation influences the degree of leaching and therefore the soil fertility.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Shape 1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Plants and Animals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381000" y="1981200"/>
            <a:ext cx="8229600" cy="3962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Furnish soil with organic matter which aids in water retention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Microorganisms in organic matter also aids in decomposition and nitrogen fixation while burrowing animals mix minerals and humus in the soil.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408</Words>
  <Application>Microsoft Office PowerPoint</Application>
  <PresentationFormat>On-screen Show (4:3)</PresentationFormat>
  <Paragraphs>53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Soil: One of Our Natural Resources</vt:lpstr>
      <vt:lpstr>Soil</vt:lpstr>
      <vt:lpstr>Soil Texture</vt:lpstr>
      <vt:lpstr>Soil Structure</vt:lpstr>
      <vt:lpstr>Controls of Soil Formation</vt:lpstr>
      <vt:lpstr>Parent Material</vt:lpstr>
      <vt:lpstr>Time</vt:lpstr>
      <vt:lpstr>Climate</vt:lpstr>
      <vt:lpstr>Plants and Animals</vt:lpstr>
      <vt:lpstr>Slope </vt:lpstr>
      <vt:lpstr>Soil Profile</vt:lpstr>
      <vt:lpstr>Soil Types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Soil: One of Our Natural Resources</dc:title>
  <cp:lastModifiedBy>CHARITY</cp:lastModifiedBy>
  <cp:revision>1</cp:revision>
  <dcterms:modified xsi:type="dcterms:W3CDTF">2016-02-02T14:54:43Z</dcterms:modified>
</cp:coreProperties>
</file>